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32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0C0A-2427-4534-9E0B-5BCC9D70E97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4B787-CB05-4544-88AA-EE56E43B5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66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ar with blue text&#10;&#10;Description automatically generated">
            <a:extLst>
              <a:ext uri="{FF2B5EF4-FFF2-40B4-BE49-F238E27FC236}">
                <a16:creationId xmlns:a16="http://schemas.microsoft.com/office/drawing/2014/main" id="{CCB4F621-9F6A-B4DA-17B5-0299C9352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0398" y="0"/>
            <a:ext cx="11074398" cy="70866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52839BE-F921-FB60-0FF8-60101A9F4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5525733"/>
            <a:ext cx="6858000" cy="381037"/>
          </a:xfrm>
        </p:spPr>
        <p:txBody>
          <a:bodyPr>
            <a:normAutofit fontScale="40000" lnSpcReduction="20000"/>
          </a:bodyPr>
          <a:lstStyle/>
          <a:p>
            <a:r>
              <a:rPr lang="en-US" sz="5800" dirty="0">
                <a:solidFill>
                  <a:schemeClr val="bg1"/>
                </a:solidFill>
              </a:rPr>
              <a:t>January 18, 2025 – Estrella Foothills High School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97EDB2-5821-4C33-361E-C03421C03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926000" y="969815"/>
            <a:ext cx="9003200" cy="773036"/>
          </a:xfrm>
        </p:spPr>
        <p:txBody>
          <a:bodyPr/>
          <a:lstStyle/>
          <a:p>
            <a:r>
              <a:rPr lang="en-US" cap="small" dirty="0">
                <a:solidFill>
                  <a:schemeClr val="bg1"/>
                </a:solidFill>
              </a:rPr>
              <a:t>FBLA Region 5 Winners</a:t>
            </a:r>
          </a:p>
        </p:txBody>
      </p:sp>
      <p:pic>
        <p:nvPicPr>
          <p:cNvPr id="7" name="Picture 6" descr="A logo with a star and a flame&#10;&#10;Description automatically generated">
            <a:extLst>
              <a:ext uri="{FF2B5EF4-FFF2-40B4-BE49-F238E27FC236}">
                <a16:creationId xmlns:a16="http://schemas.microsoft.com/office/drawing/2014/main" id="{F69A0DC7-E4C7-C277-A9E9-A5DDA7C3FE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6096000"/>
            <a:ext cx="594606" cy="59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62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Client Service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0" y="1875112"/>
            <a:ext cx="94488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800" dirty="0">
                <a:solidFill>
                  <a:schemeClr val="bg1"/>
                </a:solidFill>
              </a:rPr>
              <a:t>3 - Nevaeha Anderson (Estrella Foothills High School - Business)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2 - Jeremy Tallman (Lake Havasu High School)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1 - Brianna Lund (Lake Havasu High School)</a:t>
            </a:r>
          </a:p>
        </p:txBody>
      </p:sp>
      <p:pic>
        <p:nvPicPr>
          <p:cNvPr id="4" name="Picture 2" descr="A red car with blue text&#10;&#10;Description automatically generated">
            <a:extLst>
              <a:ext uri="{FF2B5EF4-FFF2-40B4-BE49-F238E27FC236}">
                <a16:creationId xmlns:a16="http://schemas.microsoft.com/office/drawing/2014/main" id="{DE7F8E06-BE84-6E5E-B066-7236C1979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429000"/>
            <a:ext cx="7218000" cy="40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Coding &amp; Programming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Smith, Stilson (Lake Havasu High School)
2 - Shantmoorthy (The Odyssey Institute - Business)
1 - Bennett, Kassing (Estrella Foothills High School - IT)</a:t>
            </a:r>
          </a:p>
        </p:txBody>
      </p:sp>
      <p:pic>
        <p:nvPicPr>
          <p:cNvPr id="4" name="Picture 2" descr="A red car with blue text&#10;&#10;Description automatically generated">
            <a:extLst>
              <a:ext uri="{FF2B5EF4-FFF2-40B4-BE49-F238E27FC236}">
                <a16:creationId xmlns:a16="http://schemas.microsoft.com/office/drawing/2014/main" id="{F3B70967-A499-5ED5-289E-CF954C046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429000"/>
            <a:ext cx="7218000" cy="40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Computer Game &amp; Simulation Programming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Anaya, Perera Maldonado, Thompson (Buckeye Union High School - IT)
2 - Smith, Stilson (Lake Havasu High School)
1 - Jester (Estrella Foothills High School - IT)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Computer Problem Solving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Tim Wong Perez (Youngker high School - IT)
2 - Kaleb Stilson (Lake Havasu High School)
1 - Drew Lambrecht (Buckeye Union High School - IT)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Cyber Security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Kaden Vu (Lake Havasu High School)
2 - Drew Lambrecht (Buckeye Union High School - IT)
1 - Zephyr Chavers (Mohave High School)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Data Analysis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2 - Justo Santos (Bradshaw Mountain High School - Media)
1 - Gomez (San Luis High School - Business)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Digital Animation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1 - Foster, Perez (Youngker High School - Media)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Digital Photography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Romel Villa (San Luis High School - Media)
2 - Brady Turner (Mohave Accelerated Learning Center - Business)
1 - Cooper John (Buckeye Union High School - Media)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Digital Photography-Commercial Photo Portfolio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Sudlow (Bradshaw Mountain High School - Media)
2 - Hayes (Bradshaw Mountain High School - Media)
1 - Beltran, Romero (San Luis High School - Media)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Digital Video Production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Bailey (Lake Havasu High School)
2 - Fontes, Rickerd (Lake Havasu High School)
1 - Ruiz, Valenzuela, Villa (San Luis High School - Media)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Accounting I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360000" y="1806849"/>
            <a:ext cx="9144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800" dirty="0">
                <a:solidFill>
                  <a:schemeClr val="bg1"/>
                </a:solidFill>
              </a:rPr>
              <a:t>3 - Xander Songer-McCullough (Lake Havasu High School)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2 - Deisi Esquivel-Ruiz (Gila Ridge High School)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1  - Riley Barlow (El Capitan High School)</a:t>
            </a:r>
          </a:p>
        </p:txBody>
      </p:sp>
      <p:pic>
        <p:nvPicPr>
          <p:cNvPr id="1026" name="Picture 2" descr="A red car with blue text&#10;&#10;Description automatically generated">
            <a:extLst>
              <a:ext uri="{FF2B5EF4-FFF2-40B4-BE49-F238E27FC236}">
                <a16:creationId xmlns:a16="http://schemas.microsoft.com/office/drawing/2014/main" id="{3168358E-C57A-CC1F-5E01-F45B3B8A9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380137"/>
            <a:ext cx="7218000" cy="40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Economics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Jon Berlin (Cibola High School - Business)
2 - Jaden Jester (Estrella Foothills High School - IT)
1 - Nickolas Walker (Lake Havasu High School)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Electronic Career Portfolio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Jordan Rickerd (Lake Havasu High School)
2 - Leerabari Kpea (Buckeye Union High School - Business)
1 - Lizbeth Ortiz (Buckeye Union High School - Business)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Entrepreneurship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Aceves Galindo, Dominguez, Ramos (Kofa High School)
2 - Fajardo-Lew (Youngker high School - IT)
1 - Herrera (San Luis High School - Business)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Financial Math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Liam Baltera (Bradshaw Mountain High School)
2 - Anna Davis (Gila Ridge High School)
1 - Reese Ford (Lake Havasu High School)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Future Business Educator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1 - Haley Harper (Lake Havasu High School)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Future Business Leader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2 - Alexa Quintana (San Luis High School - Business)
1 - Lesira Kpea (Buckeye Union High School - Business)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Graphic Design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Espinoza, Helendrez, Ramirez (Wickenburg High School)
2 - Ingerson, Isidoro Lopez, Jantz (Bradshaw Mountain High School - Media)
1 - Howell, Maznio (Estrella Foothills High School - Media)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Health Care Administration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Lillyana Kimbrough (Estrella Foothills High School - Media)
2 - Dominic Vaughan (Mohave Accelerated Learning Center - Business)
1 - Sarah Nichols (The Odyssey Institute - Business)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Help Desk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Kaylee Carrero (Estrella Foothills High School - Business)
2 - Maira Welle (Youngker High School - Business)
1 - Makaylah Franco (Gila Ridge High School)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Hospitality &amp; Event Management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Finney, Martinez (Buckeye Union High School - Business)
2 - Chaney, Mendes (Youngker High School - Business)
1 - Ford, Hahn, Houston (Lake Havasu High School)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Advertising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283800" y="1981200"/>
            <a:ext cx="88602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800" dirty="0">
                <a:solidFill>
                  <a:schemeClr val="bg1"/>
                </a:solidFill>
              </a:rPr>
              <a:t>3 - Damian Lara (San Luis High School - Business)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2 - Arabella Floding (Buckeye Union High School - Business)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1 - Liam Baltera (Bradshaw Mountain High School)</a:t>
            </a:r>
          </a:p>
        </p:txBody>
      </p:sp>
      <p:pic>
        <p:nvPicPr>
          <p:cNvPr id="4" name="Picture 2" descr="A red car with blue text&#10;&#10;Description automatically generated">
            <a:extLst>
              <a:ext uri="{FF2B5EF4-FFF2-40B4-BE49-F238E27FC236}">
                <a16:creationId xmlns:a16="http://schemas.microsoft.com/office/drawing/2014/main" id="{8C712ECA-73B1-0D93-14D7-F1A2976C0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380137"/>
            <a:ext cx="7218000" cy="40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Human Resource Management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Alicia Mendes (Youngker High School - Business)
2 - Raul Lara (San Luis High School - Business)
1 - Logan Fleischman (Buckeye Union High School - Business)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Impromptu Speaking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Miguel Cancio (Yuma High School)
2 - Dawson Warren (Mohave Accelerated Learning Center - Business)
1 - Reese Ford (Lake Havasu High School)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Insurance &amp; Risk Management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2 - Marissa Garza (Youngker High School - Media)
1 - Francisco Alvarado (The Odyssey Institute - Business)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International Business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Matsumoto (Mohave Accelerated Learning Center - Business)
2 - Scheffe (Estrella Foothills High School - Business)
1 - Hahn, Houston (Lake Havasu High School)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Business Communication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Emma Solomon (Youngker High School - Business)
2 - Nathan Dalton (The Odyssey Institute - Business)
1 - Lena Erickson (Estrella Foothills High School - Business)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Business Concepts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Natalee Bencomo (Youngker High School - Business)
2 - Liam Helart (Lake Havasu High School)
1 - Amelia Smith (Lake Havasu High School)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Business Presentation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Helart (Lake Havasu High School)
2 - Bencomo, Boggs, Perez (Youngker High School - Business)
1 - Perez, Roberts (The Odyssey Institute - Business)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Business Procedures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Leilah Bonner (Mohave Accelerated Learning Center - Business)
2 - Taylar Strauch (Mohave Accelerated Learning Center - Business)
1 - Liam Helart (Lake Havasu High School)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Event Planning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Chaney, Kirpal (Youngker High School - Business)
2 - Perera Maldonado (Buckeye Union High School - IT)
1 - Paoli (Mohave Accelerated Learning Center - Business)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FBLA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Haylee Mosher (Youngker High School - Media)
2 - Aedan Mowery (Buckeye Union High School - Media)
1 - Zander Weinand (Youngker High School - Business)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Agribusiness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457200" y="17526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800" dirty="0">
                <a:solidFill>
                  <a:schemeClr val="bg1"/>
                </a:solidFill>
              </a:rPr>
              <a:t>3 - Macayla Salcido (Parker High School - Business)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2 - Nalani Jimenez (Parker High School - Business)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1 - Jeremy Tallman (Lake Havasu High School)</a:t>
            </a:r>
          </a:p>
        </p:txBody>
      </p:sp>
      <p:pic>
        <p:nvPicPr>
          <p:cNvPr id="4" name="Picture 2" descr="A red car with blue text&#10;&#10;Description automatically generated">
            <a:extLst>
              <a:ext uri="{FF2B5EF4-FFF2-40B4-BE49-F238E27FC236}">
                <a16:creationId xmlns:a16="http://schemas.microsoft.com/office/drawing/2014/main" id="{850177AC-D44A-D8EE-3966-BE3E0626C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380137"/>
            <a:ext cx="7218000" cy="40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Financial Math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Mariam Perera Maldonado (Buckeye Union High School - IT)
2 - Bryden Thomas (Estrella Foothills High School - IT)
1 - Cynthia Hansen (El Capitan High School)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Marketing Concepts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Tayo Lam (Lake Havasu High School)
2 - Taylar Strauch (Mohave Accelerated Learning Center - Business)
1 - Haylee Bower (Mohave Accelerated Learning Center - Business)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Parliamentary Procedure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Laly Leanos (Bagdad High School)
2 - Avery Kenison (The Odyssey Institute - Business)
1 - Dominic Vaughan (Mohave Accelerated Learning Center - Business)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Programming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2 - Lam, Maki (Lake Havasu High School)
1 - Minor (Lake Havasu High School)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Public Speaking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Avery Kenison (The Odyssey Institute - Business)
2 - Addisyn Scheffe (Estrella Foothills High School - Business)
1 - Leerabari Kpea (Buckeye Union High School - Business)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Introduction to Social Media Strategy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Bernard (Youngker High School - Media)
2 - Perez (Youngker High School - Business)
1 - Erickson (Estrella Foothills High School - Business)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Job Interview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Ethan Huskinson (Estrella Foothills High School - Business)
2 - Katelyn Molitor (The Odyssey Institute - Business)
1 - Reed Ehmann (Estrella Foothills High School - Business)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Journalism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Demesia James (Parker High School - Business)
2 - Jordan Boggs (Youngker High School - Business)
1 - Jessele Munoz (Cibola High School - Business)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Management Information Systems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2 - Armstrong, French, Rasnake (Bagdad High School)
1 - Brown, Curiel, Rogers (Bagdad High School)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Marketing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Argust (Bradshaw Mountain High School - Media)
2 - Darus, Stewart (Mohave Accelerated Learning Center - Business)
1 - Wheatley (Youngker High School - Business)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4254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Broadcast Journalism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360000" y="17526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800" dirty="0">
                <a:solidFill>
                  <a:schemeClr val="bg1"/>
                </a:solidFill>
              </a:rPr>
              <a:t>3 - Fuentes, Rabe (Cibola High School - Media)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2 - Dean, Rodriguez (Bradshaw Mountain High School - Media)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1 - Barragan, Jaquez, Villa (San Luis High School - Media)</a:t>
            </a:r>
          </a:p>
        </p:txBody>
      </p:sp>
      <p:pic>
        <p:nvPicPr>
          <p:cNvPr id="4" name="Picture 2" descr="A red car with blue text&#10;&#10;Description automatically generated">
            <a:extLst>
              <a:ext uri="{FF2B5EF4-FFF2-40B4-BE49-F238E27FC236}">
                <a16:creationId xmlns:a16="http://schemas.microsoft.com/office/drawing/2014/main" id="{D9EA9F83-B413-01CA-4415-E472A76CF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505200"/>
            <a:ext cx="7218000" cy="40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Network Design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Backus, Brown, Drybread (Bagdad High School)
2 - Curiel, Rasnake, Rogers (Bagdad High School)
1 - Lambrecht (Buckeye Union High School - IT)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Networking Infrastructures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2 - Kaden Vu (Lake Havasu High School)
1 - Tim Wong Perez (Youngker high School - IT)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Organizational Leadership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Aedan Mowery (Buckeye Union High School - Media)
2 - Ethan Huskinson (Estrella Foothills High School - Business)
1 - Katelyn Matsumoto (Mohave Accelerated Learning Center - Business)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Personal Finance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Jon Berlin (Cibola High School - Business)
2 - Dylan Meldrum (Lake Havasu High School)
1 - Dawson Warren (Mohave Accelerated Learning Center - Business)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Photo Editing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1 - Brady Turner (Mohave Accelerated Learning Center - Business)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Photo Gallery Walk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1 - Melissa Ramirez (Youngker High School - Business)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Public Policy and Advocacy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Lizbeth Ortiz (Buckeye Union High School - Business)
2 - Dominic Vaughan (Mohave Accelerated Learning Center - Business)
1 - Dawson Warren (Mohave Accelerated Learning Center - Business)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Public Service Announcement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Finney, Martinez (Buckeye Union High School - Business)
2 - Ambriz, Campos, Valenzuela (San Luis High School - Media)
1 - Weinand, Wheatley (Youngker High School - Business)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Public Speaking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Emily Saucedo (Buckeye Union High School - Business)
2 - Denice Reina Murrieta (Buckeye Union High School - IT)
1 - Fernanda Zozoaga (Bagdad High School)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Sales Presentation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Ehmann, Huskinson (Estrella Foothills High School - Business)
2 - Rubio (Cibola High School - Business)
1 - Harper, Songer-McCullough (Lake Havasu High School)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84539" y="515738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Business Communication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384539" y="1818000"/>
            <a:ext cx="8784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800" dirty="0"/>
              <a:t>3 - Tisha Kirpal (Youngker High School - Business)
</a:t>
            </a:r>
            <a:r>
              <a:rPr lang="en-US" sz="2800" dirty="0">
                <a:solidFill>
                  <a:schemeClr val="bg2"/>
                </a:solidFill>
              </a:rPr>
              <a:t>2- </a:t>
            </a:r>
            <a:r>
              <a:rPr lang="en-US" sz="2800" dirty="0">
                <a:solidFill>
                  <a:schemeClr val="bg1"/>
                </a:solidFill>
              </a:rPr>
              <a:t>Arabella Floding (Buckeye Union High School - Business)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1 - Jeremy Tallman (Lake Havasu High School)</a:t>
            </a:r>
          </a:p>
        </p:txBody>
      </p:sp>
      <p:pic>
        <p:nvPicPr>
          <p:cNvPr id="4" name="Picture 2" descr="A red car with blue text&#10;&#10;Description automatically generated">
            <a:extLst>
              <a:ext uri="{FF2B5EF4-FFF2-40B4-BE49-F238E27FC236}">
                <a16:creationId xmlns:a16="http://schemas.microsoft.com/office/drawing/2014/main" id="{2A6C9C22-0FF8-9C7A-991A-F7782A77F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380137"/>
            <a:ext cx="7218000" cy="40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Securities and Investments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2 - Jocelyn Lopez (Youngker High School - Business)
1 - Kenny Lopez (Mohave Accelerated Learning Center - Business)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Social Media Strategies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Castro Mendez, Mendoza (Gila Ridge High School)
2 - Alvarado, Turbitt (The Odyssey Institute - Business)
1 - Ortiz (Buckeye Union High School - Business)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Sports &amp; Entertainment Management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Blair (Estrella Foothills High School - Business)
2 - Meldrum (Lake Havasu High School)
1 - Hancock, Marlatt (Estrella Foothills High School - Business)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Supply Chain Management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Rodrigo Lopez Arizona (San Luis High School - Business)
2 - Reed Ehmann (Estrella Foothills High School - Business)
1 - Liam Baltera (Bradshaw Mountain High School)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UX Design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Joshua Herrera (Bradshaw Mountain High School)
2 - Demesia James (Parker High School - Business)
1 - Jordan Rickerd (Lake Havasu High School)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Visual Design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Gonzalez, Heuser (Wickenburg High School)
2 - Bustamante, De La Torre, Macias (Gila Ridge High School)
1 - Montgomery (Bradshaw Mountain High School - Media)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Website Coding and Development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1 - Gadkari, Gary Young (Buckeye Union High School - IT)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Website Design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3 - Escalera Lugo, Justo Santos (Bradshaw Mountain High School - Media)
2 - Olson, Rivera (Cibola High School)
1 - Minor (Lake Havasu High School)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b="1" dirty="0"/>
              <a:t>Word Processing</a:t>
            </a:r>
            <a:endParaRPr lang="en-US" dirty="0"/>
          </a:p>
        </p:txBody>
      </p:sp>
      <p:sp>
        <p:nvSpPr>
          <p:cNvPr id="3" name="Object 2"/>
          <p:cNvSpPr txBox="1"/>
          <p:nvPr/>
        </p:nvSpPr>
        <p:spPr>
          <a:xfrm>
            <a:off x="360000" y="10800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dirty="0"/>
              <a:t>1 - Jessilyn Baker (Buckeye Union High School - Business)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22000" y="6858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Business Ethics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228600" y="1981200"/>
            <a:ext cx="9144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800" dirty="0">
                <a:solidFill>
                  <a:schemeClr val="bg1"/>
                </a:solidFill>
              </a:rPr>
              <a:t>3 - Martellacci (San Luis High School - Business)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2 - Jauregui, Kirpal, Vinson (Youngker High School - Business)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1 - Taylor-Johnson (Gila Ridge High School)</a:t>
            </a:r>
          </a:p>
        </p:txBody>
      </p:sp>
      <p:pic>
        <p:nvPicPr>
          <p:cNvPr id="4" name="Picture 2" descr="A red car with blue text&#10;&#10;Description automatically generated">
            <a:extLst>
              <a:ext uri="{FF2B5EF4-FFF2-40B4-BE49-F238E27FC236}">
                <a16:creationId xmlns:a16="http://schemas.microsoft.com/office/drawing/2014/main" id="{32C070D7-65ED-EC77-86AE-2B796E863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380137"/>
            <a:ext cx="7218000" cy="40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22000" y="390864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Business Law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322000" y="1752600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800" dirty="0">
                <a:solidFill>
                  <a:schemeClr val="bg1"/>
                </a:solidFill>
              </a:rPr>
              <a:t>3 - Antonio Gomez (San Luis High School - Business) 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2 - </a:t>
            </a:r>
            <a:r>
              <a:rPr lang="en-US" sz="2800" dirty="0" err="1">
                <a:solidFill>
                  <a:schemeClr val="bg1"/>
                </a:solidFill>
              </a:rPr>
              <a:t>Ayerim</a:t>
            </a:r>
            <a:r>
              <a:rPr lang="en-US" sz="2800" dirty="0">
                <a:solidFill>
                  <a:schemeClr val="bg1"/>
                </a:solidFill>
              </a:rPr>
              <a:t> Herrera (San Luis High School - Business)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1 - Marissa Garza (</a:t>
            </a:r>
            <a:r>
              <a:rPr lang="en-US" sz="2800" dirty="0" err="1">
                <a:solidFill>
                  <a:schemeClr val="bg1"/>
                </a:solidFill>
              </a:rPr>
              <a:t>Youngker</a:t>
            </a:r>
            <a:r>
              <a:rPr lang="en-US" sz="2800" dirty="0">
                <a:solidFill>
                  <a:schemeClr val="bg1"/>
                </a:solidFill>
              </a:rPr>
              <a:t> High School - Media)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
</a:t>
            </a:r>
          </a:p>
        </p:txBody>
      </p:sp>
      <p:pic>
        <p:nvPicPr>
          <p:cNvPr id="4" name="Picture 2" descr="A red car with blue text&#10;&#10;Description automatically generated">
            <a:extLst>
              <a:ext uri="{FF2B5EF4-FFF2-40B4-BE49-F238E27FC236}">
                <a16:creationId xmlns:a16="http://schemas.microsoft.com/office/drawing/2014/main" id="{E111DECC-CA05-4DCF-4350-9F1ED2944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429000"/>
            <a:ext cx="7218000" cy="40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360000" y="360000"/>
            <a:ext cx="8500000" cy="72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Business Management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360000" y="1794753"/>
            <a:ext cx="8500000" cy="4680000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800" dirty="0">
                <a:solidFill>
                  <a:schemeClr val="bg1"/>
                </a:solidFill>
              </a:rPr>
              <a:t>3 - Herrera (Bradshaw Mountain High School)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2 - Cancio (Yuma High School)</a:t>
            </a:r>
          </a:p>
          <a:p>
            <a:r>
              <a:rPr lang="en-US" sz="2800" dirty="0">
                <a:solidFill>
                  <a:schemeClr val="bg1"/>
                </a:solidFill>
              </a:rPr>
              <a:t>
1 - Hernandez (Gila Ridge High School)</a:t>
            </a:r>
          </a:p>
        </p:txBody>
      </p:sp>
      <p:pic>
        <p:nvPicPr>
          <p:cNvPr id="4" name="Picture 2" descr="A red car with blue text&#10;&#10;Description automatically generated">
            <a:extLst>
              <a:ext uri="{FF2B5EF4-FFF2-40B4-BE49-F238E27FC236}">
                <a16:creationId xmlns:a16="http://schemas.microsoft.com/office/drawing/2014/main" id="{5ECF1649-532F-AC49-7EFB-547A19E1A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429000"/>
            <a:ext cx="7218000" cy="40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2376</Words>
  <Application>Microsoft Office PowerPoint</Application>
  <PresentationFormat>On-screen Show (4:3)</PresentationFormat>
  <Paragraphs>156</Paragraphs>
  <Slides>68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2" baseType="lpstr">
      <vt:lpstr>Aptos</vt:lpstr>
      <vt:lpstr>Arial</vt:lpstr>
      <vt:lpstr>Calibri</vt:lpstr>
      <vt:lpstr>Office Theme</vt:lpstr>
      <vt:lpstr>FBLA Region 5 Winners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officegen</dc:creator>
  <cp:lastModifiedBy>Leatherwood, Adryanna</cp:lastModifiedBy>
  <cp:revision>2</cp:revision>
  <dcterms:created xsi:type="dcterms:W3CDTF">2025-02-03T09:34:17Z</dcterms:created>
  <dcterms:modified xsi:type="dcterms:W3CDTF">2025-02-05T14:49:20Z</dcterms:modified>
</cp:coreProperties>
</file>